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8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944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8C471-0BDD-405B-8518-154DF4E93992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6D30C-427F-436F-AA72-1BEC98CC0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00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D30C-427F-436F-AA72-1BEC98CC0C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114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35591-0B06-6EAA-63C3-611C87ED5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E09287-FBCE-93A0-D0F7-5CE68D1F3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6415A-631E-A85E-ECAA-603136D47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F906F7-A4B1-48E4-9161-ABA56889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7A1562-F263-96E0-088F-58CBACD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C8DE-16B6-4569-E0E9-C7BA4C58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901770-7766-105B-5D83-844A48666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7A5394-C60E-FDA5-EB8E-EE3DAFD2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5AB0B-D388-E822-EC9A-5EFBDE47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E572D-0F71-12D8-5151-6784E2E3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12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F6B6CC-F466-6112-1BD9-8EF33B571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2B32AD-8313-A89C-8204-A8859829E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4009F-F5DD-6A6B-0379-84258E0FC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8E6801-CDB0-AE21-9C5E-530A16834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500DA-0691-76BC-EC71-16D7036B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55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6D4CE-11ED-05D9-52F6-7F8B60B5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7BC90-9F9B-B827-1B35-C558E031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FF0429-ADFD-65C6-AC35-64DAB4F3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E2196-9636-E4FC-DD89-ABF403CC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244695-5673-4A91-2008-867F7A79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03398-DAE7-58B2-350F-795AE6FB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62DFD-1388-AA8C-A3D6-E716603D7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85902-9AA1-358A-76B1-AB223EA7A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6453C-B09A-0306-05B8-E96C379A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93584-59ED-44D0-E234-B5BB7B53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8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E5A2-A213-5583-8596-8383D242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A5DFC6-002A-5DBF-22A8-4D550A81D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DE9ADD-41A2-39ED-95F2-55CD850EC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E36FE7-EDD0-BDEA-CCA3-BF44E682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0E7468-78EB-3911-BEB6-7FD92A3C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5AA02E-7D87-4EDC-E386-CDF70FFE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32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84A2A-5EEB-BDC2-64FE-97FCFAD2C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9C3CF9-F999-B0A0-78BD-A980CDDD1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5D6B2-7919-A3AB-EFB6-6267B97D5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98DCB4-275A-ADD5-A64E-54CA8A458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0A1A48-7F05-FAA8-56C5-58F44ABA4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5699C5-593D-BA7A-745F-16580988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B8FE99-594D-08A3-3075-9CDE6A7F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EA05BA-5C7A-0C12-98A0-F2DF7A28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8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879E2-1BED-253D-EDB1-F75D65EB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DA6868-6EC9-E375-E154-EAE43C9A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1CB977-72ED-7D46-9C21-F413F11F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3E1DFC-35DF-51F6-A722-7D1F5D1C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5C2CE7-0B0C-6A37-F01B-9EE7AFB2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A5D284-E62E-07D2-9D44-4D3F61EC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33CD25-CD1F-F3F0-5900-3830D262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54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D371E-939E-3B48-CE60-8464E3AF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A3CF9-9887-882A-D541-8B0F40C7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8DF81A-D2C7-DFDB-2635-D105788B9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8D657C-8615-A888-F589-3A4ED488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D8F0E9-9044-C655-F2E6-F5EE3178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DAAB34-843D-C12B-9C2C-CD4B99C3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81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748F4-8EF6-70D3-E77F-43AC329D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538A5B-6171-0953-B849-A6D9BF65D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A2C0E-216F-E45B-7E15-92F6E61E3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7C9713-8146-DDA5-EF6B-F61002FB2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3FF9AF-9ED3-D177-DF5C-E0DDD144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498129-8329-1BA4-82D4-EC580573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49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829AAC-9B74-E2C5-C8A2-3890E282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E25A03-9E66-A687-6639-CB40030C9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0CAAA-DD66-B82E-8318-A65C1EF3C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7F39F-6CB6-45AF-935C-FDE9271C902E}" type="datetimeFigureOut">
              <a:rPr lang="zh-CN" altLang="en-US" smtClean="0"/>
              <a:t>2025-06-24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75E700-4E6D-EC6A-FEF5-A117D2744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64DA8-1D26-7CE9-DF00-5B418A59E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288F4-564C-4A32-8F15-5BDC66035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96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2B27773F-EB13-6690-7B27-9167A13FD17B}"/>
              </a:ext>
            </a:extLst>
          </p:cNvPr>
          <p:cNvGrpSpPr>
            <a:grpSpLocks noChangeAspect="1"/>
          </p:cNvGrpSpPr>
          <p:nvPr/>
        </p:nvGrpSpPr>
        <p:grpSpPr>
          <a:xfrm>
            <a:off x="7476617" y="330642"/>
            <a:ext cx="3420000" cy="3420000"/>
            <a:chOff x="5603875" y="-1057406"/>
            <a:chExt cx="6858000" cy="685800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15C953-AF9A-A80F-8ECA-C3296A2971CA}"/>
                </a:ext>
              </a:extLst>
            </p:cNvPr>
            <p:cNvGrpSpPr/>
            <p:nvPr/>
          </p:nvGrpSpPr>
          <p:grpSpPr>
            <a:xfrm>
              <a:off x="5603875" y="-1057406"/>
              <a:ext cx="6858000" cy="6858000"/>
              <a:chOff x="2667000" y="0"/>
              <a:chExt cx="6858000" cy="6858000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BD8512E1-27EF-3B4D-495C-35009B47C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667000" y="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8BB5849B-D270-BC7C-ECFF-CD6D39BF8D21}"/>
                  </a:ext>
                </a:extLst>
              </p:cNvPr>
              <p:cNvSpPr/>
              <p:nvPr/>
            </p:nvSpPr>
            <p:spPr>
              <a:xfrm>
                <a:off x="4936312" y="3365942"/>
                <a:ext cx="272136" cy="250654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60D352FC-E596-8043-F122-4AC8039A5CFF}"/>
                  </a:ext>
                </a:extLst>
              </p:cNvPr>
              <p:cNvSpPr/>
              <p:nvPr/>
            </p:nvSpPr>
            <p:spPr>
              <a:xfrm>
                <a:off x="8322132" y="4257482"/>
                <a:ext cx="272136" cy="250654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1AF49724-CE12-B8C6-466C-E1F46882B096}"/>
                  </a:ext>
                </a:extLst>
              </p:cNvPr>
              <p:cNvSpPr/>
              <p:nvPr/>
            </p:nvSpPr>
            <p:spPr>
              <a:xfrm>
                <a:off x="4186159" y="4641669"/>
                <a:ext cx="385841" cy="454206"/>
              </a:xfrm>
              <a:prstGeom prst="roundRect">
                <a:avLst/>
              </a:prstGeom>
              <a:noFill/>
              <a:ln w="47625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69C66F0-9154-4283-F001-F988FA5DE8D7}"/>
                </a:ext>
              </a:extLst>
            </p:cNvPr>
            <p:cNvSpPr txBox="1"/>
            <p:nvPr/>
          </p:nvSpPr>
          <p:spPr>
            <a:xfrm>
              <a:off x="9724887" y="-1057406"/>
              <a:ext cx="2714625" cy="95410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Omission</a:t>
              </a:r>
              <a:r>
                <a:rPr lang="zh-CN" alt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Misdirection</a:t>
              </a:r>
              <a:r>
                <a:rPr lang="zh-CN" altLang="en-US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EDF5007-4B7D-0119-0DD9-014F646006D1}"/>
                </a:ext>
              </a:extLst>
            </p:cNvPr>
            <p:cNvSpPr/>
            <p:nvPr/>
          </p:nvSpPr>
          <p:spPr>
            <a:xfrm>
              <a:off x="7919999" y="4070531"/>
              <a:ext cx="735052" cy="476069"/>
            </a:xfrm>
            <a:prstGeom prst="roundRect">
              <a:avLst>
                <a:gd name="adj" fmla="val 4619"/>
              </a:avLst>
            </a:prstGeom>
            <a:noFill/>
            <a:ln w="4762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1ADAE8-31D0-B6CE-531F-71685C9DCB4B}"/>
              </a:ext>
            </a:extLst>
          </p:cNvPr>
          <p:cNvGrpSpPr>
            <a:grpSpLocks noChangeAspect="1"/>
          </p:cNvGrpSpPr>
          <p:nvPr/>
        </p:nvGrpSpPr>
        <p:grpSpPr>
          <a:xfrm>
            <a:off x="2221749" y="534629"/>
            <a:ext cx="3420000" cy="3421614"/>
            <a:chOff x="-4970503" y="-1537617"/>
            <a:chExt cx="6691203" cy="669436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CF13433-F299-38F0-3971-3A084EE402C6}"/>
                </a:ext>
              </a:extLst>
            </p:cNvPr>
            <p:cNvGrpSpPr/>
            <p:nvPr/>
          </p:nvGrpSpPr>
          <p:grpSpPr>
            <a:xfrm>
              <a:off x="-4970503" y="-1537617"/>
              <a:ext cx="6691203" cy="6694361"/>
              <a:chOff x="-4970503" y="-1537617"/>
              <a:chExt cx="6691203" cy="6694361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18F9668-9AC7-D2CA-1810-C9F6058C7B58}"/>
                  </a:ext>
                </a:extLst>
              </p:cNvPr>
              <p:cNvGrpSpPr/>
              <p:nvPr/>
            </p:nvGrpSpPr>
            <p:grpSpPr>
              <a:xfrm>
                <a:off x="-4970503" y="-1537617"/>
                <a:ext cx="6691203" cy="6694361"/>
                <a:chOff x="3005097" y="265783"/>
                <a:chExt cx="6691203" cy="6694361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56A3426F-F0AA-AB85-DAC7-C75F73CA9C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5097" y="268941"/>
                  <a:ext cx="6691203" cy="6691203"/>
                </a:xfrm>
                <a:prstGeom prst="rect">
                  <a:avLst/>
                </a:prstGeom>
              </p:spPr>
            </p:pic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6A32C65-4541-3F6C-9494-FDCB3C9EC94C}"/>
                    </a:ext>
                  </a:extLst>
                </p:cNvPr>
                <p:cNvSpPr txBox="1"/>
                <p:nvPr/>
              </p:nvSpPr>
              <p:spPr>
                <a:xfrm>
                  <a:off x="6981675" y="265783"/>
                  <a:ext cx="2714625" cy="903244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19050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Omission</a:t>
                  </a:r>
                  <a:r>
                    <a:rPr lang="zh-CN" altLang="en-US" sz="12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CN" sz="12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  <a:p>
                  <a:r>
                    <a:rPr lang="en-US" altLang="zh-CN" sz="12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Misdirection</a:t>
                  </a:r>
                  <a:r>
                    <a:rPr lang="zh-CN" altLang="en-US" sz="12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CN" sz="12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E3926C06-9D83-EAD1-B6C7-2930BD417624}"/>
                  </a:ext>
                </a:extLst>
              </p:cNvPr>
              <p:cNvSpPr/>
              <p:nvPr/>
            </p:nvSpPr>
            <p:spPr>
              <a:xfrm>
                <a:off x="-1636268" y="4680131"/>
                <a:ext cx="351028" cy="291011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124A2947-EE50-3801-EDFC-435BD90BC02D}"/>
                </a:ext>
              </a:extLst>
            </p:cNvPr>
            <p:cNvSpPr/>
            <p:nvPr/>
          </p:nvSpPr>
          <p:spPr>
            <a:xfrm>
              <a:off x="-4653029" y="-1402846"/>
              <a:ext cx="647085" cy="822494"/>
            </a:xfrm>
            <a:prstGeom prst="roundRect">
              <a:avLst/>
            </a:prstGeom>
            <a:noFill/>
            <a:ln w="476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AB6C49CD-AF49-1459-49F5-237033C5CDED}"/>
                </a:ext>
              </a:extLst>
            </p:cNvPr>
            <p:cNvSpPr/>
            <p:nvPr/>
          </p:nvSpPr>
          <p:spPr>
            <a:xfrm>
              <a:off x="-4342494" y="1216959"/>
              <a:ext cx="336550" cy="317500"/>
            </a:xfrm>
            <a:prstGeom prst="roundRect">
              <a:avLst/>
            </a:prstGeom>
            <a:noFill/>
            <a:ln w="476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E9A896C-1E11-1EC5-75DE-E09AC7693942}"/>
              </a:ext>
            </a:extLst>
          </p:cNvPr>
          <p:cNvSpPr/>
          <p:nvPr/>
        </p:nvSpPr>
        <p:spPr>
          <a:xfrm>
            <a:off x="4415579" y="4815985"/>
            <a:ext cx="3914831" cy="1057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V8n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5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E4F76D-ED77-1758-B464-DAA7B20955D9}"/>
              </a:ext>
            </a:extLst>
          </p:cNvPr>
          <p:cNvGrpSpPr>
            <a:grpSpLocks noChangeAspect="1"/>
          </p:cNvGrpSpPr>
          <p:nvPr/>
        </p:nvGrpSpPr>
        <p:grpSpPr>
          <a:xfrm>
            <a:off x="6165826" y="792911"/>
            <a:ext cx="3420000" cy="3420000"/>
            <a:chOff x="5602514" y="-793568"/>
            <a:chExt cx="6858000" cy="68580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623FB97-A5A8-64A9-EE06-C3A7168CF393}"/>
                </a:ext>
              </a:extLst>
            </p:cNvPr>
            <p:cNvGrpSpPr/>
            <p:nvPr/>
          </p:nvGrpSpPr>
          <p:grpSpPr>
            <a:xfrm>
              <a:off x="5602514" y="-793568"/>
              <a:ext cx="6858000" cy="6858000"/>
              <a:chOff x="3741057" y="0"/>
              <a:chExt cx="6858000" cy="685800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7EFA3C39-D5A8-5724-039E-F62181E9B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41057" y="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4FD199D-2363-C8A0-1C97-EB63B29D83AD}"/>
                  </a:ext>
                </a:extLst>
              </p:cNvPr>
              <p:cNvSpPr/>
              <p:nvPr/>
            </p:nvSpPr>
            <p:spPr>
              <a:xfrm>
                <a:off x="9397068" y="4279261"/>
                <a:ext cx="272136" cy="250654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72AF4FD8-C28D-9D26-5164-21EBEE04B273}"/>
                  </a:ext>
                </a:extLst>
              </p:cNvPr>
              <p:cNvSpPr/>
              <p:nvPr/>
            </p:nvSpPr>
            <p:spPr>
              <a:xfrm>
                <a:off x="6018068" y="3350573"/>
                <a:ext cx="272136" cy="250654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40B5A4A-25CE-DB8A-D861-BE73904D69DC}"/>
                </a:ext>
              </a:extLst>
            </p:cNvPr>
            <p:cNvSpPr txBox="1"/>
            <p:nvPr/>
          </p:nvSpPr>
          <p:spPr>
            <a:xfrm>
              <a:off x="9730609" y="-793568"/>
              <a:ext cx="2714625" cy="95410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Omission</a:t>
              </a:r>
              <a:r>
                <a:rPr lang="zh-CN" alt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Misdirection</a:t>
              </a:r>
              <a:r>
                <a:rPr lang="zh-CN" altLang="en-US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02464BE-54CF-BE87-80FB-19952B6C721D}"/>
              </a:ext>
            </a:extLst>
          </p:cNvPr>
          <p:cNvGrpSpPr>
            <a:grpSpLocks noChangeAspect="1"/>
          </p:cNvGrpSpPr>
          <p:nvPr/>
        </p:nvGrpSpPr>
        <p:grpSpPr>
          <a:xfrm>
            <a:off x="1301292" y="927499"/>
            <a:ext cx="3420000" cy="3420000"/>
            <a:chOff x="-2393991" y="-812436"/>
            <a:chExt cx="6858000" cy="6858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8973021-84BA-1C78-ADDB-6C00F0F14A95}"/>
                </a:ext>
              </a:extLst>
            </p:cNvPr>
            <p:cNvGrpSpPr/>
            <p:nvPr/>
          </p:nvGrpSpPr>
          <p:grpSpPr>
            <a:xfrm>
              <a:off x="-2393991" y="-812436"/>
              <a:ext cx="6858000" cy="6858000"/>
              <a:chOff x="2565400" y="261257"/>
              <a:chExt cx="6858000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A15ED17-1CEF-72B9-3C5B-7FEBCAD71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5400" y="261257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BD7E6372-BCF2-D5BF-5C3F-4348A485E68A}"/>
                  </a:ext>
                </a:extLst>
              </p:cNvPr>
              <p:cNvSpPr/>
              <p:nvPr/>
            </p:nvSpPr>
            <p:spPr>
              <a:xfrm>
                <a:off x="2891206" y="312496"/>
                <a:ext cx="515155" cy="889364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A578EC7-ED86-508A-0961-FC2E040D410C}"/>
                </a:ext>
              </a:extLst>
            </p:cNvPr>
            <p:cNvSpPr txBox="1"/>
            <p:nvPr/>
          </p:nvSpPr>
          <p:spPr>
            <a:xfrm>
              <a:off x="1749384" y="-793568"/>
              <a:ext cx="2714625" cy="95410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Omission</a:t>
              </a:r>
              <a:r>
                <a:rPr lang="zh-CN" alt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Misdirection</a:t>
              </a:r>
              <a:r>
                <a:rPr lang="zh-CN" altLang="en-US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043400A-5354-F3D3-7277-8D6408034C40}"/>
                </a:ext>
              </a:extLst>
            </p:cNvPr>
            <p:cNvSpPr/>
            <p:nvPr/>
          </p:nvSpPr>
          <p:spPr>
            <a:xfrm>
              <a:off x="-1889580" y="2029180"/>
              <a:ext cx="336550" cy="317500"/>
            </a:xfrm>
            <a:prstGeom prst="roundRect">
              <a:avLst/>
            </a:prstGeom>
            <a:noFill/>
            <a:ln w="476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3AF0CED6-E4FE-63AD-AE50-FA8A421F65DD}"/>
                </a:ext>
              </a:extLst>
            </p:cNvPr>
            <p:cNvSpPr/>
            <p:nvPr/>
          </p:nvSpPr>
          <p:spPr>
            <a:xfrm>
              <a:off x="3275330" y="4619980"/>
              <a:ext cx="336550" cy="317500"/>
            </a:xfrm>
            <a:prstGeom prst="roundRect">
              <a:avLst/>
            </a:prstGeom>
            <a:noFill/>
            <a:ln w="476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DC5859F-2044-3FBF-E980-CD5176AC4297}"/>
              </a:ext>
            </a:extLst>
          </p:cNvPr>
          <p:cNvSpPr/>
          <p:nvPr/>
        </p:nvSpPr>
        <p:spPr>
          <a:xfrm>
            <a:off x="4415579" y="4815985"/>
            <a:ext cx="3914831" cy="1057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V10n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51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EC711E1-6B5E-6071-0C70-2C23FA72F57E}"/>
              </a:ext>
            </a:extLst>
          </p:cNvPr>
          <p:cNvGrpSpPr>
            <a:grpSpLocks noChangeAspect="1"/>
          </p:cNvGrpSpPr>
          <p:nvPr/>
        </p:nvGrpSpPr>
        <p:grpSpPr>
          <a:xfrm>
            <a:off x="7509854" y="1141327"/>
            <a:ext cx="3420000" cy="3420000"/>
            <a:chOff x="3731986" y="-435247"/>
            <a:chExt cx="6858000" cy="68580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78419BB-5CEB-6FD0-9C38-D2C3E47238AB}"/>
                </a:ext>
              </a:extLst>
            </p:cNvPr>
            <p:cNvGrpSpPr/>
            <p:nvPr/>
          </p:nvGrpSpPr>
          <p:grpSpPr>
            <a:xfrm>
              <a:off x="3731986" y="-435247"/>
              <a:ext cx="6858000" cy="6858000"/>
              <a:chOff x="6184900" y="121996"/>
              <a:chExt cx="6858000" cy="685800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8BD24CE-3EFE-4539-4253-DE2714156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84900" y="121996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3C62B217-0950-D4DD-51DF-BECB98C6263B}"/>
                  </a:ext>
                </a:extLst>
              </p:cNvPr>
              <p:cNvSpPr/>
              <p:nvPr/>
            </p:nvSpPr>
            <p:spPr>
              <a:xfrm>
                <a:off x="11753086" y="4329112"/>
                <a:ext cx="351028" cy="291011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208CE095-1B05-88B4-62BE-C6238C05F17F}"/>
                  </a:ext>
                </a:extLst>
              </p:cNvPr>
              <p:cNvSpPr/>
              <p:nvPr/>
            </p:nvSpPr>
            <p:spPr>
              <a:xfrm>
                <a:off x="8428861" y="3476625"/>
                <a:ext cx="351028" cy="291011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DE2C34A-6ADC-22EC-7385-14778CAB6B45}"/>
                </a:ext>
              </a:extLst>
            </p:cNvPr>
            <p:cNvSpPr txBox="1"/>
            <p:nvPr/>
          </p:nvSpPr>
          <p:spPr>
            <a:xfrm>
              <a:off x="7866265" y="-435246"/>
              <a:ext cx="2714625" cy="95410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Omission</a:t>
              </a:r>
              <a:r>
                <a:rPr lang="zh-CN" alt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Misdirection</a:t>
              </a:r>
              <a:r>
                <a:rPr lang="zh-CN" altLang="en-US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6DDD90D-7DB3-BC2C-5812-8B79039993D2}"/>
                </a:ext>
              </a:extLst>
            </p:cNvPr>
            <p:cNvSpPr/>
            <p:nvPr/>
          </p:nvSpPr>
          <p:spPr>
            <a:xfrm>
              <a:off x="6096000" y="4638782"/>
              <a:ext cx="554843" cy="604406"/>
            </a:xfrm>
            <a:prstGeom prst="roundRect">
              <a:avLst>
                <a:gd name="adj" fmla="val 4619"/>
              </a:avLst>
            </a:prstGeom>
            <a:noFill/>
            <a:ln w="4762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5D2D57-826A-DE4A-8EBE-6B56289FADD4}"/>
              </a:ext>
            </a:extLst>
          </p:cNvPr>
          <p:cNvGrpSpPr>
            <a:grpSpLocks noChangeAspect="1"/>
          </p:cNvGrpSpPr>
          <p:nvPr/>
        </p:nvGrpSpPr>
        <p:grpSpPr>
          <a:xfrm>
            <a:off x="1677211" y="1252161"/>
            <a:ext cx="3420000" cy="3420000"/>
            <a:chOff x="-5873750" y="-1614812"/>
            <a:chExt cx="6858000" cy="685800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E9A1F77-53D9-11FD-B14E-74481D15AF2A}"/>
                </a:ext>
              </a:extLst>
            </p:cNvPr>
            <p:cNvGrpSpPr/>
            <p:nvPr/>
          </p:nvGrpSpPr>
          <p:grpSpPr>
            <a:xfrm>
              <a:off x="-5873750" y="-1614812"/>
              <a:ext cx="6858000" cy="6858000"/>
              <a:chOff x="221803" y="381000"/>
              <a:chExt cx="6858000" cy="6858000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17581122-4DDA-F51F-3CC6-1D30F5E10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03" y="381000"/>
                <a:ext cx="6858000" cy="6858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E2CB4195-CFB9-FB02-4D7B-1482A01B7CA4}"/>
                  </a:ext>
                </a:extLst>
              </p:cNvPr>
              <p:cNvSpPr/>
              <p:nvPr/>
            </p:nvSpPr>
            <p:spPr>
              <a:xfrm>
                <a:off x="758825" y="3270250"/>
                <a:ext cx="336550" cy="317500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53A8B1AA-3D85-FA6F-F6C7-043E29BDF8A3}"/>
                  </a:ext>
                </a:extLst>
              </p:cNvPr>
              <p:cNvSpPr/>
              <p:nvPr/>
            </p:nvSpPr>
            <p:spPr>
              <a:xfrm>
                <a:off x="1466850" y="4813300"/>
                <a:ext cx="336550" cy="317500"/>
              </a:xfrm>
              <a:prstGeom prst="roundRect">
                <a:avLst/>
              </a:prstGeom>
              <a:noFill/>
              <a:ln w="4762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844D684-C260-7C8B-23F0-8D7EE1617BD8}"/>
                </a:ext>
              </a:extLst>
            </p:cNvPr>
            <p:cNvSpPr txBox="1"/>
            <p:nvPr/>
          </p:nvSpPr>
          <p:spPr>
            <a:xfrm>
              <a:off x="-1730375" y="-1614812"/>
              <a:ext cx="2714625" cy="95410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Omission</a:t>
              </a:r>
              <a:r>
                <a:rPr lang="zh-CN" alt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Misdirection</a:t>
              </a:r>
              <a:r>
                <a:rPr lang="zh-CN" altLang="en-US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6F23004-B926-2819-044B-4F31CCFAFE08}"/>
                </a:ext>
              </a:extLst>
            </p:cNvPr>
            <p:cNvSpPr/>
            <p:nvPr/>
          </p:nvSpPr>
          <p:spPr>
            <a:xfrm>
              <a:off x="-5594306" y="-1585601"/>
              <a:ext cx="515155" cy="889364"/>
            </a:xfrm>
            <a:prstGeom prst="roundRect">
              <a:avLst/>
            </a:prstGeom>
            <a:noFill/>
            <a:ln w="476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D338F6D-3FE1-E686-9007-47F491EC4C4E}"/>
              </a:ext>
            </a:extLst>
          </p:cNvPr>
          <p:cNvSpPr/>
          <p:nvPr/>
        </p:nvSpPr>
        <p:spPr>
          <a:xfrm>
            <a:off x="4415579" y="4815985"/>
            <a:ext cx="3914831" cy="1057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V11n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87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83BB7563-65EB-1CD2-EE40-9B6538587168}"/>
              </a:ext>
            </a:extLst>
          </p:cNvPr>
          <p:cNvGrpSpPr>
            <a:grpSpLocks noChangeAspect="1"/>
          </p:cNvGrpSpPr>
          <p:nvPr/>
        </p:nvGrpSpPr>
        <p:grpSpPr>
          <a:xfrm>
            <a:off x="6469132" y="1031403"/>
            <a:ext cx="3420000" cy="3420000"/>
            <a:chOff x="1905000" y="148150"/>
            <a:chExt cx="6858000" cy="68580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85DF6AE-5DDD-0B90-9F93-67ED2E60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05000" y="148150"/>
              <a:ext cx="6858000" cy="6858000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161860D-B667-932E-643A-B3D5F8E98D75}"/>
                </a:ext>
              </a:extLst>
            </p:cNvPr>
            <p:cNvSpPr/>
            <p:nvPr/>
          </p:nvSpPr>
          <p:spPr>
            <a:xfrm>
              <a:off x="4078515" y="5123544"/>
              <a:ext cx="847725" cy="609600"/>
            </a:xfrm>
            <a:prstGeom prst="roundRect">
              <a:avLst>
                <a:gd name="adj" fmla="val 4619"/>
              </a:avLst>
            </a:prstGeom>
            <a:noFill/>
            <a:ln w="762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7CBEDB-000C-CBF3-3DFE-B36D3606EF50}"/>
                </a:ext>
              </a:extLst>
            </p:cNvPr>
            <p:cNvSpPr txBox="1"/>
            <p:nvPr/>
          </p:nvSpPr>
          <p:spPr>
            <a:xfrm>
              <a:off x="6048375" y="151986"/>
              <a:ext cx="2714625" cy="95410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Omission</a:t>
              </a:r>
              <a:r>
                <a:rPr lang="zh-CN" alt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Misdirection</a:t>
              </a:r>
              <a:r>
                <a:rPr lang="zh-CN" altLang="en-US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FA060C6-8B90-D7BE-30C5-0EF5FD981AC9}"/>
              </a:ext>
            </a:extLst>
          </p:cNvPr>
          <p:cNvGrpSpPr>
            <a:grpSpLocks noChangeAspect="1"/>
          </p:cNvGrpSpPr>
          <p:nvPr/>
        </p:nvGrpSpPr>
        <p:grpSpPr>
          <a:xfrm>
            <a:off x="1657350" y="1147500"/>
            <a:ext cx="3420000" cy="3420000"/>
            <a:chOff x="-5352142" y="148150"/>
            <a:chExt cx="6858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923DBB-F092-890F-4CF4-E3CABCEB0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5352142" y="148150"/>
              <a:ext cx="6858000" cy="6858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1050C7A-69D2-3953-84BE-9ABFB9775D9A}"/>
                </a:ext>
              </a:extLst>
            </p:cNvPr>
            <p:cNvSpPr txBox="1"/>
            <p:nvPr/>
          </p:nvSpPr>
          <p:spPr>
            <a:xfrm>
              <a:off x="-1208767" y="151986"/>
              <a:ext cx="2714625" cy="95410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Omission</a:t>
              </a:r>
              <a:r>
                <a:rPr lang="zh-CN" alt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Misdirection</a:t>
              </a:r>
              <a:r>
                <a:rPr lang="zh-CN" altLang="en-US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D1B0E27-478D-1CFC-BEA7-2A419BB1F13F}"/>
                </a:ext>
              </a:extLst>
            </p:cNvPr>
            <p:cNvSpPr/>
            <p:nvPr/>
          </p:nvSpPr>
          <p:spPr>
            <a:xfrm>
              <a:off x="-5057278" y="216729"/>
              <a:ext cx="515155" cy="889364"/>
            </a:xfrm>
            <a:prstGeom prst="roundRect">
              <a:avLst/>
            </a:prstGeom>
            <a:noFill/>
            <a:ln w="476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72B8A10-F465-CD7C-8CD7-FC98AEFDC369}"/>
              </a:ext>
            </a:extLst>
          </p:cNvPr>
          <p:cNvSpPr/>
          <p:nvPr/>
        </p:nvSpPr>
        <p:spPr>
          <a:xfrm>
            <a:off x="4415579" y="4815985"/>
            <a:ext cx="3914831" cy="1057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882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56</Words>
  <Application>Microsoft Office PowerPoint</Application>
  <PresentationFormat>宽屏</PresentationFormat>
  <Paragraphs>21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芝文 宋</dc:creator>
  <cp:lastModifiedBy>芝文 宋</cp:lastModifiedBy>
  <cp:revision>77</cp:revision>
  <dcterms:created xsi:type="dcterms:W3CDTF">2024-10-30T15:00:28Z</dcterms:created>
  <dcterms:modified xsi:type="dcterms:W3CDTF">2025-06-23T18:08:34Z</dcterms:modified>
</cp:coreProperties>
</file>